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96" r:id="rId10"/>
    <p:sldId id="297" r:id="rId11"/>
    <p:sldId id="298" r:id="rId12"/>
    <p:sldId id="265" r:id="rId13"/>
    <p:sldId id="299" r:id="rId14"/>
    <p:sldId id="300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1" r:id="rId39"/>
    <p:sldId id="292" r:id="rId40"/>
    <p:sldId id="293" r:id="rId41"/>
    <p:sldId id="294" r:id="rId42"/>
    <p:sldId id="295" r:id="rId43"/>
    <p:sldId id="27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93070-479A-4102-B4DA-57EF08EC2CBE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8684C-4115-4C5B-895C-1E3EF41DB93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Biological Basis of </a:t>
            </a:r>
            <a:r>
              <a:rPr lang="en-US" dirty="0" err="1" smtClean="0"/>
              <a:t>Behaviour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Prof. </a:t>
            </a:r>
            <a:r>
              <a:rPr lang="en-US" dirty="0" err="1" smtClean="0"/>
              <a:t>Mallika</a:t>
            </a:r>
            <a:r>
              <a:rPr lang="en-US" dirty="0" smtClean="0"/>
              <a:t> </a:t>
            </a:r>
            <a:r>
              <a:rPr lang="en-US" dirty="0" err="1" smtClean="0"/>
              <a:t>Banerjee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432" y="0"/>
            <a:ext cx="91085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692" y="0"/>
            <a:ext cx="911330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692" y="0"/>
            <a:ext cx="9113308" cy="689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432" y="0"/>
            <a:ext cx="91085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432" y="0"/>
            <a:ext cx="910856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4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692" y="0"/>
            <a:ext cx="911330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100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</Words>
  <Application>Microsoft Office PowerPoint</Application>
  <PresentationFormat>On-screen Show (4:3)</PresentationFormat>
  <Paragraphs>3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Biological Basis of Behaviour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BANERJEE</dc:creator>
  <cp:lastModifiedBy>BANERJEE</cp:lastModifiedBy>
  <cp:revision>9</cp:revision>
  <dcterms:created xsi:type="dcterms:W3CDTF">2017-10-30T15:00:17Z</dcterms:created>
  <dcterms:modified xsi:type="dcterms:W3CDTF">2017-10-30T16:27:27Z</dcterms:modified>
</cp:coreProperties>
</file>